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7E57ED7-FA5C-42AC-8CAB-C6360CDB467C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4E988B1-B541-42FB-A869-4965AC75F665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2003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57ED7-FA5C-42AC-8CAB-C6360CDB467C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88B1-B541-42FB-A869-4965AC75F6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995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57ED7-FA5C-42AC-8CAB-C6360CDB467C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88B1-B541-42FB-A869-4965AC75F665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0903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57ED7-FA5C-42AC-8CAB-C6360CDB467C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88B1-B541-42FB-A869-4965AC75F6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1235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57ED7-FA5C-42AC-8CAB-C6360CDB467C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88B1-B541-42FB-A869-4965AC75F6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1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57ED7-FA5C-42AC-8CAB-C6360CDB467C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88B1-B541-42FB-A869-4965AC75F6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197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57ED7-FA5C-42AC-8CAB-C6360CDB467C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88B1-B541-42FB-A869-4965AC75F6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193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57ED7-FA5C-42AC-8CAB-C6360CDB467C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88B1-B541-42FB-A869-4965AC75F6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200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57ED7-FA5C-42AC-8CAB-C6360CDB467C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88B1-B541-42FB-A869-4965AC75F6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67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57ED7-FA5C-42AC-8CAB-C6360CDB467C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88B1-B541-42FB-A869-4965AC75F6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697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57ED7-FA5C-42AC-8CAB-C6360CDB467C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88B1-B541-42FB-A869-4965AC75F6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81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67E57ED7-FA5C-42AC-8CAB-C6360CDB467C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F4E988B1-B541-42FB-A869-4965AC75F6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987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Городецкая птица</a:t>
            </a:r>
            <a:br>
              <a:rPr lang="ru-RU" sz="4000" dirty="0" smtClean="0"/>
            </a:b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200" dirty="0" smtClean="0"/>
              <a:t>Практическая работа №1</a:t>
            </a:r>
          </a:p>
          <a:p>
            <a:pPr algn="l"/>
            <a:r>
              <a:rPr lang="ru-RU" dirty="0" smtClean="0"/>
              <a:t>Котелевец Дарья Александровна, ПДО,</a:t>
            </a:r>
          </a:p>
          <a:p>
            <a:pPr algn="l"/>
            <a:r>
              <a:rPr lang="ru-RU" dirty="0" smtClean="0"/>
              <a:t>ТО «Колорит», МБОУ ДО ЦТ «Мастер»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0779" y="-353904"/>
            <a:ext cx="12328478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639" y="1137211"/>
            <a:ext cx="2129415" cy="10029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27598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Для выполнения практической работы понадобится: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Альбом (альбомные листы);</a:t>
            </a:r>
          </a:p>
          <a:p>
            <a:r>
              <a:rPr lang="ru-RU" dirty="0" smtClean="0"/>
              <a:t>Кисти для рисования №0,1,2;</a:t>
            </a:r>
          </a:p>
          <a:p>
            <a:r>
              <a:rPr lang="ru-RU" dirty="0" smtClean="0"/>
              <a:t>Гуашь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311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Проработать предложенные варианты эскизов;</a:t>
            </a:r>
          </a:p>
          <a:p>
            <a:r>
              <a:rPr lang="ru-RU" dirty="0" smtClean="0"/>
              <a:t>Обратить внимание на цвет, используемый при работе;</a:t>
            </a:r>
          </a:p>
          <a:p>
            <a:r>
              <a:rPr lang="ru-RU" dirty="0" smtClean="0"/>
              <a:t>Распечатать любой вариант;</a:t>
            </a:r>
          </a:p>
          <a:p>
            <a:r>
              <a:rPr lang="ru-RU" dirty="0" smtClean="0"/>
              <a:t>Выполнить работу в цвете на листе;</a:t>
            </a:r>
          </a:p>
          <a:p>
            <a:r>
              <a:rPr lang="ru-RU" dirty="0" smtClean="0"/>
              <a:t>Фото работы отправить педагогу в личном сообщении (электронная почта, </a:t>
            </a:r>
            <a:r>
              <a:rPr lang="en-US" dirty="0" smtClean="0"/>
              <a:t>WhatsApp</a:t>
            </a:r>
            <a:r>
              <a:rPr lang="ru-RU" dirty="0" smtClean="0"/>
              <a:t>)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84508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573" y="301296"/>
            <a:ext cx="8052179" cy="6259311"/>
          </a:xfrm>
        </p:spPr>
      </p:pic>
    </p:spTree>
    <p:extLst>
      <p:ext uri="{BB962C8B-B14F-4D97-AF65-F5344CB8AC3E}">
        <p14:creationId xmlns:p14="http://schemas.microsoft.com/office/powerpoint/2010/main" val="2324599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687" y="215681"/>
            <a:ext cx="8297837" cy="6450271"/>
          </a:xfrm>
        </p:spPr>
      </p:pic>
    </p:spTree>
    <p:extLst>
      <p:ext uri="{BB962C8B-B14F-4D97-AF65-F5344CB8AC3E}">
        <p14:creationId xmlns:p14="http://schemas.microsoft.com/office/powerpoint/2010/main" val="2430137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742" y="302789"/>
            <a:ext cx="8065827" cy="6269920"/>
          </a:xfrm>
        </p:spPr>
      </p:pic>
    </p:spTree>
    <p:extLst>
      <p:ext uri="{BB962C8B-B14F-4D97-AF65-F5344CB8AC3E}">
        <p14:creationId xmlns:p14="http://schemas.microsoft.com/office/powerpoint/2010/main" val="3193210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495" y="167598"/>
            <a:ext cx="4596696" cy="6492509"/>
          </a:xfrm>
        </p:spPr>
      </p:pic>
    </p:spTree>
    <p:extLst>
      <p:ext uri="{BB962C8B-B14F-4D97-AF65-F5344CB8AC3E}">
        <p14:creationId xmlns:p14="http://schemas.microsoft.com/office/powerpoint/2010/main" val="684262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998" y="379658"/>
            <a:ext cx="4612943" cy="5934238"/>
          </a:xfrm>
        </p:spPr>
      </p:pic>
    </p:spTree>
    <p:extLst>
      <p:ext uri="{BB962C8B-B14F-4D97-AF65-F5344CB8AC3E}">
        <p14:creationId xmlns:p14="http://schemas.microsoft.com/office/powerpoint/2010/main" val="154854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6648" y="2725003"/>
            <a:ext cx="9875520" cy="1356360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1848307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Желтый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TM03457444[[fn=Базис]]</Template>
  <TotalTime>15</TotalTime>
  <Words>84</Words>
  <Application>Microsoft Office PowerPoint</Application>
  <PresentationFormat>Широкоэкранный</PresentationFormat>
  <Paragraphs>15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Corbel</vt:lpstr>
      <vt:lpstr>Базис</vt:lpstr>
      <vt:lpstr>Городецкая птица </vt:lpstr>
      <vt:lpstr>Для выполнения практической работы понадобится:</vt:lpstr>
      <vt:lpstr>Задание: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Городецкая птица </dc:title>
  <dc:creator>Методист</dc:creator>
  <cp:lastModifiedBy>Методист</cp:lastModifiedBy>
  <cp:revision>2</cp:revision>
  <dcterms:created xsi:type="dcterms:W3CDTF">2020-04-20T05:34:45Z</dcterms:created>
  <dcterms:modified xsi:type="dcterms:W3CDTF">2020-04-20T05:49:48Z</dcterms:modified>
</cp:coreProperties>
</file>